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pic>
        <p:nvPicPr>
          <p:cNvPr id="20" name="Рисунок 19" descr="СтКирДОУ фо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142852"/>
            <a:ext cx="3119096" cy="20047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5338" y="142852"/>
            <a:ext cx="642918" cy="6429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57884" y="1428736"/>
            <a:ext cx="300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МБДОУ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Старокиреметский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детский сад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Республики Татарстан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3" name="Рисунок 12" descr="День защиты детей 2021г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7290" y="285728"/>
            <a:ext cx="3143296" cy="31432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Выноска-облако 13"/>
          <p:cNvSpPr/>
          <p:nvPr/>
        </p:nvSpPr>
        <p:spPr>
          <a:xfrm>
            <a:off x="1357290" y="3286124"/>
            <a:ext cx="2143140" cy="1285884"/>
          </a:xfrm>
          <a:prstGeom prst="cloudCallout">
            <a:avLst>
              <a:gd name="adj1" fmla="val -33633"/>
              <a:gd name="adj2" fmla="val 19834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День защиты детей, 01.06.2021г.</a:t>
            </a:r>
            <a:endParaRPr lang="ru-RU" sz="1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4000496" y="214290"/>
            <a:ext cx="1928826" cy="1928826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Century Schoolbook" pitchFamily="18" charset="0"/>
              </a:rPr>
              <a:t>июнь</a:t>
            </a:r>
            <a:endParaRPr lang="ru-RU" sz="12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18" name="Рисунок 17" descr="Сабантуй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72000" y="2357430"/>
            <a:ext cx="4357694" cy="4357694"/>
          </a:xfrm>
          <a:prstGeom prst="rect">
            <a:avLst/>
          </a:prstGeom>
        </p:spPr>
      </p:pic>
      <p:sp>
        <p:nvSpPr>
          <p:cNvPr id="17" name="Выноска-облако 16"/>
          <p:cNvSpPr/>
          <p:nvPr/>
        </p:nvSpPr>
        <p:spPr>
          <a:xfrm>
            <a:off x="1785918" y="4500570"/>
            <a:ext cx="3143240" cy="1714512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Сабантуй, 12.06.2021г.</a:t>
            </a:r>
            <a:endParaRPr lang="ru-RU" sz="12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239</TotalTime>
  <Words>20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</cp:revision>
  <dcterms:created xsi:type="dcterms:W3CDTF">2021-06-03T07:39:14Z</dcterms:created>
  <dcterms:modified xsi:type="dcterms:W3CDTF">2021-06-25T06:53:07Z</dcterms:modified>
</cp:coreProperties>
</file>